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8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3.jpeg"/><Relationship Id="rId17" Type="http://schemas.openxmlformats.org/officeDocument/2006/relationships/slide" Target="slide6.xml"/><Relationship Id="rId2" Type="http://schemas.openxmlformats.org/officeDocument/2006/relationships/image" Target="../media/image28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slide" Target="slide17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23" Type="http://schemas.openxmlformats.org/officeDocument/2006/relationships/image" Target="../media/image34.jpeg"/><Relationship Id="rId10" Type="http://schemas.openxmlformats.org/officeDocument/2006/relationships/image" Target="../media/image32.jpeg"/><Relationship Id="rId19" Type="http://schemas.openxmlformats.org/officeDocument/2006/relationships/slide" Target="slide8.xml"/><Relationship Id="rId4" Type="http://schemas.openxmlformats.org/officeDocument/2006/relationships/image" Target="../media/image29.jpeg"/><Relationship Id="rId9" Type="http://schemas.openxmlformats.org/officeDocument/2006/relationships/slide" Target="slide16.xml"/><Relationship Id="rId14" Type="http://schemas.openxmlformats.org/officeDocument/2006/relationships/slide" Target="slide3.xml"/><Relationship Id="rId22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4.png"/><Relationship Id="rId7" Type="http://schemas.openxmlformats.org/officeDocument/2006/relationships/slide" Target="slide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3580" r="7200" b="4446"/>
          <a:stretch/>
        </p:blipFill>
        <p:spPr>
          <a:xfrm>
            <a:off x="1763688" y="1617732"/>
            <a:ext cx="5473395" cy="4475564"/>
          </a:xfr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2850</TotalTime>
  <Words>1240</Words>
  <Application>Microsoft Office PowerPoint</Application>
  <PresentationFormat>Diavetítés a képernyőre (4:3 oldalarány)</PresentationFormat>
  <Paragraphs>118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160</cp:revision>
  <dcterms:created xsi:type="dcterms:W3CDTF">2016-02-22T19:45:39Z</dcterms:created>
  <dcterms:modified xsi:type="dcterms:W3CDTF">2016-03-19T10:47:23Z</dcterms:modified>
</cp:coreProperties>
</file>